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4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5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5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9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6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F203-EE38-438E-9495-7143D5D59E0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186B-3C0C-4BB5-95DE-D1569782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5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73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2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81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9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  для ног от трещин и натоптышей с мочевиной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992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2023-11-20T04:32:47Z</dcterms:created>
  <dcterms:modified xsi:type="dcterms:W3CDTF">2023-11-20T11:35:18Z</dcterms:modified>
</cp:coreProperties>
</file>